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2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0.png"/><Relationship Id="rId7" Type="http://schemas.openxmlformats.org/officeDocument/2006/relationships/image" Target="../media/image11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1.png"/><Relationship Id="rId3" Type="http://schemas.openxmlformats.org/officeDocument/2006/relationships/image" Target="../media/image85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29.png"/><Relationship Id="rId4" Type="http://schemas.openxmlformats.org/officeDocument/2006/relationships/image" Target="../media/image90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00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198019-3255-6E98-E6C0-5B591706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2" y="3731746"/>
            <a:ext cx="3459159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1566B-74E4-0417-64D3-B8F92F34EAC7}"/>
              </a:ext>
            </a:extLst>
          </p:cNvPr>
          <p:cNvSpPr txBox="1"/>
          <p:nvPr/>
        </p:nvSpPr>
        <p:spPr>
          <a:xfrm>
            <a:off x="1079070" y="3473783"/>
            <a:ext cx="28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c3.10 (b2v2c1)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88621" y="2250739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E0F89B-C42F-360F-3A56-7C253EDA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3729310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D5569-4D7F-74A8-31F3-C61D91F5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5" y="3687575"/>
            <a:ext cx="6887428" cy="2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8E981B-E585-6F4A-264E-5DE2EB9D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17" y="339357"/>
            <a:ext cx="5224763" cy="33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773064" y="153550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6327970" y="3244334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8366870" y="3265588"/>
            <a:ext cx="197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</a:t>
            </a:r>
            <a:r>
              <a:rPr lang="en-US"/>
              <a:t>v1.25</a:t>
            </a:r>
            <a:r>
              <a:rPr lang="en-US">
                <a:solidFill>
                  <a:schemeClr val="accent2"/>
                </a:solidFill>
              </a:rPr>
              <a:t> c3.30 (f253)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7264</TotalTime>
  <Words>885</Words>
  <Application>Microsoft Office PowerPoint</Application>
  <PresentationFormat>Widescreen</PresentationFormat>
  <Paragraphs>214</Paragraphs>
  <Slides>56</Slides>
  <Notes>5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108</cp:revision>
  <dcterms:created xsi:type="dcterms:W3CDTF">2022-05-19T15:06:45Z</dcterms:created>
  <dcterms:modified xsi:type="dcterms:W3CDTF">2023-01-19T19:46:27Z</dcterms:modified>
</cp:coreProperties>
</file>